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61" r:id="rId2"/>
    <p:sldId id="262" r:id="rId3"/>
    <p:sldId id="263" r:id="rId4"/>
    <p:sldId id="264" r:id="rId5"/>
    <p:sldId id="265" r:id="rId6"/>
    <p:sldId id="266" r:id="rId7"/>
    <p:sldId id="267"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756" y="-9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F8C31967-E014-104B-AD3A-7C093AE9C66F}" type="datetimeFigureOut">
              <a:rPr lang="en-US" smtClean="0"/>
              <a:t>7/22/2022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5AA5AB-FE10-E044-998B-B510A7A1C567}"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F8C31967-E014-104B-AD3A-7C093AE9C66F}" type="datetimeFigureOut">
              <a:rPr lang="en-US" smtClean="0"/>
              <a:t>7/22/2022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5AA5AB-FE10-E044-998B-B510A7A1C567}"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F8C31967-E014-104B-AD3A-7C093AE9C66F}" type="datetimeFigureOut">
              <a:rPr lang="en-US" smtClean="0"/>
              <a:t>7/22/2022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5AA5AB-FE10-E044-998B-B510A7A1C567}"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F8C31967-E014-104B-AD3A-7C093AE9C66F}" type="datetimeFigureOut">
              <a:rPr lang="en-US" smtClean="0"/>
              <a:t>7/22/2022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5AA5AB-FE10-E044-998B-B510A7A1C567}"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F8C31967-E014-104B-AD3A-7C093AE9C66F}" type="datetimeFigureOut">
              <a:rPr lang="en-US" smtClean="0"/>
              <a:t>7/22/2022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D5AA5AB-FE10-E044-998B-B510A7A1C567}"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F8C31967-E014-104B-AD3A-7C093AE9C66F}" type="datetimeFigureOut">
              <a:rPr lang="en-US" smtClean="0"/>
              <a:t>7/22/2022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D5AA5AB-FE10-E044-998B-B510A7A1C567}"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C31967-E014-104B-AD3A-7C093AE9C66F}" type="datetimeFigureOut">
              <a:rPr lang="en-US" smtClean="0"/>
              <a:t>7/22/2022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D5AA5AB-FE10-E044-998B-B510A7A1C567}"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F8C31967-E014-104B-AD3A-7C093AE9C66F}" type="datetimeFigureOut">
              <a:rPr lang="en-US" smtClean="0"/>
              <a:t>7/22/2022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5AA5AB-FE10-E044-998B-B510A7A1C567}"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F8C31967-E014-104B-AD3A-7C093AE9C66F}" type="datetimeFigureOut">
              <a:rPr lang="en-US" smtClean="0"/>
              <a:t>7/22/2022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5AA5AB-FE10-E044-998B-B510A7A1C567}"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F8C31967-E014-104B-AD3A-7C093AE9C66F}" type="datetimeFigureOut">
              <a:rPr lang="en-US" smtClean="0"/>
              <a:t>7/22/2022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5AA5AB-FE10-E044-998B-B510A7A1C567}"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F8C31967-E014-104B-AD3A-7C093AE9C66F}" type="datetimeFigureOut">
              <a:rPr lang="en-US" smtClean="0"/>
              <a:t>7/22/2022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5AA5AB-FE10-E044-998B-B510A7A1C567}"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C31967-E014-104B-AD3A-7C093AE9C66F}" type="datetimeFigureOut">
              <a:rPr lang="en-US" smtClean="0"/>
              <a:t>7/22/2022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5AA5AB-FE10-E044-998B-B510A7A1C567}"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152400"/>
            <a:ext cx="10134600" cy="2209800"/>
          </a:xfrm>
        </p:spPr>
        <p:txBody>
          <a:bodyPr>
            <a:noAutofit/>
          </a:bodyPr>
          <a:lstStyle/>
          <a:p>
            <a:pPr algn="ctr"/>
            <a:r>
              <a:rPr lang="en-US" sz="6600" dirty="0" err="1" smtClean="0">
                <a:solidFill>
                  <a:srgbClr val="FF0000"/>
                </a:solidFill>
                <a:latin typeface="Berlin Sans FB Demi" panose="020E0802020502020306" pitchFamily="34" charset="0"/>
              </a:rPr>
              <a:t>Nissim</a:t>
            </a:r>
            <a:r>
              <a:rPr lang="en-US" sz="6600" dirty="0" smtClean="0">
                <a:solidFill>
                  <a:srgbClr val="FF0000"/>
                </a:solidFill>
                <a:latin typeface="Berlin Sans FB Demi" panose="020E0802020502020306" pitchFamily="34" charset="0"/>
              </a:rPr>
              <a:t> Ezekiel’s Poetry</a:t>
            </a:r>
            <a:endParaRPr lang="en-US" sz="6600" dirty="0">
              <a:solidFill>
                <a:srgbClr val="FF0000"/>
              </a:solidFill>
              <a:latin typeface="Berlin Sans FB Demi" panose="020E0802020502020306" pitchFamily="34" charset="0"/>
            </a:endParaRPr>
          </a:p>
        </p:txBody>
      </p:sp>
      <p:sp>
        <p:nvSpPr>
          <p:cNvPr id="3" name="Content Placeholder 2"/>
          <p:cNvSpPr>
            <a:spLocks noGrp="1"/>
          </p:cNvSpPr>
          <p:nvPr>
            <p:ph idx="1"/>
          </p:nvPr>
        </p:nvSpPr>
        <p:spPr>
          <a:xfrm>
            <a:off x="1143000" y="3124200"/>
            <a:ext cx="9753600" cy="3505200"/>
          </a:xfrm>
        </p:spPr>
        <p:txBody>
          <a:bodyPr>
            <a:noAutofit/>
          </a:bodyPr>
          <a:lstStyle/>
          <a:p>
            <a:pPr marL="0" lvl="0" indent="0" algn="ctr">
              <a:lnSpc>
                <a:spcPct val="100000"/>
              </a:lnSpc>
              <a:spcBef>
                <a:spcPct val="20000"/>
              </a:spcBef>
              <a:buNone/>
            </a:pPr>
            <a:r>
              <a:rPr lang="en-IN" sz="3200" b="1" dirty="0">
                <a:solidFill>
                  <a:srgbClr val="00B0F0"/>
                </a:solidFill>
                <a:latin typeface="AR DELANEY" panose="02000000000000000000" pitchFamily="2" charset="0"/>
              </a:rPr>
              <a:t>BAI  ENGLISH</a:t>
            </a:r>
          </a:p>
          <a:p>
            <a:pPr marL="0" lvl="0" indent="0" algn="ctr">
              <a:lnSpc>
                <a:spcPct val="100000"/>
              </a:lnSpc>
              <a:spcBef>
                <a:spcPct val="20000"/>
              </a:spcBef>
              <a:buNone/>
            </a:pPr>
            <a:r>
              <a:rPr lang="en-IN" sz="3200" b="1" dirty="0">
                <a:solidFill>
                  <a:srgbClr val="00B0F0"/>
                </a:solidFill>
                <a:latin typeface="AR DELANEY" panose="02000000000000000000" pitchFamily="2" charset="0"/>
              </a:rPr>
              <a:t>(Literary Cross- Currents) </a:t>
            </a:r>
          </a:p>
          <a:p>
            <a:pPr marL="0" lvl="0" indent="0" algn="ctr">
              <a:lnSpc>
                <a:spcPct val="100000"/>
              </a:lnSpc>
              <a:spcBef>
                <a:spcPct val="20000"/>
              </a:spcBef>
              <a:buNone/>
            </a:pPr>
            <a:r>
              <a:rPr lang="en-IN" sz="3200" b="1" dirty="0">
                <a:solidFill>
                  <a:srgbClr val="00B0F0"/>
                </a:solidFill>
                <a:latin typeface="AR DELANEY" panose="02000000000000000000" pitchFamily="2" charset="0"/>
              </a:rPr>
              <a:t>ENG DSC </a:t>
            </a:r>
            <a:r>
              <a:rPr lang="en-IN" sz="3200" b="1" dirty="0" smtClean="0">
                <a:solidFill>
                  <a:srgbClr val="00B0F0"/>
                </a:solidFill>
                <a:latin typeface="AR DELANEY" panose="02000000000000000000" pitchFamily="2" charset="0"/>
              </a:rPr>
              <a:t>203</a:t>
            </a:r>
            <a:endParaRPr lang="en-IN" sz="3200" b="1" dirty="0">
              <a:solidFill>
                <a:srgbClr val="00B0F0"/>
              </a:solidFill>
              <a:latin typeface="AR DELANEY" panose="02000000000000000000" pitchFamily="2"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6600" dirty="0" err="1" smtClean="0">
                <a:solidFill>
                  <a:srgbClr val="FF0000"/>
                </a:solidFill>
                <a:latin typeface="Berlin Sans FB Demi" panose="020E0802020502020306" pitchFamily="34" charset="0"/>
              </a:rPr>
              <a:t>Nissim</a:t>
            </a:r>
            <a:r>
              <a:rPr lang="en-US" sz="6600" dirty="0" smtClean="0">
                <a:solidFill>
                  <a:srgbClr val="FF0000"/>
                </a:solidFill>
                <a:latin typeface="Berlin Sans FB Demi" panose="020E0802020502020306" pitchFamily="34" charset="0"/>
              </a:rPr>
              <a:t> Ezekiel</a:t>
            </a:r>
            <a:endParaRPr lang="en-US" dirty="0"/>
          </a:p>
        </p:txBody>
      </p:sp>
      <p:sp>
        <p:nvSpPr>
          <p:cNvPr id="3" name="Content Placeholder 2"/>
          <p:cNvSpPr>
            <a:spLocks noGrp="1"/>
          </p:cNvSpPr>
          <p:nvPr>
            <p:ph idx="1"/>
          </p:nvPr>
        </p:nvSpPr>
        <p:spPr>
          <a:xfrm>
            <a:off x="762000" y="2057400"/>
            <a:ext cx="10591800" cy="3965575"/>
          </a:xfrm>
        </p:spPr>
        <p:txBody>
          <a:bodyPr/>
          <a:lstStyle/>
          <a:p>
            <a:r>
              <a:rPr lang="en-US" dirty="0" smtClean="0"/>
              <a:t>Born </a:t>
            </a:r>
            <a:r>
              <a:rPr lang="en-US" dirty="0"/>
              <a:t>in Mumbai on 24th December 1924, </a:t>
            </a:r>
            <a:r>
              <a:rPr lang="en-US" dirty="0" smtClean="0"/>
              <a:t>was </a:t>
            </a:r>
            <a:r>
              <a:rPr lang="en-US" dirty="0"/>
              <a:t>a prominent figure in postcolonial Indian Literature. Ezekiel earned a BA in Literature from Wilson College, Mumbai, University of Mumbai and studied philosophy at </a:t>
            </a:r>
            <a:r>
              <a:rPr lang="en-US" dirty="0" err="1"/>
              <a:t>Birkbeck</a:t>
            </a:r>
            <a:r>
              <a:rPr lang="en-US" dirty="0"/>
              <a:t> College, London. He has defined the tone and trend of the Indian poetry in English in the contemporary period and is often called the "Father of Modern Indian English Poetry." Ezekiel's poetry has different themes and styles.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His Contributions </a:t>
            </a:r>
          </a:p>
        </p:txBody>
      </p:sp>
      <p:sp>
        <p:nvSpPr>
          <p:cNvPr id="3" name="Content Placeholder 2"/>
          <p:cNvSpPr>
            <a:spLocks noGrp="1"/>
          </p:cNvSpPr>
          <p:nvPr>
            <p:ph idx="1"/>
          </p:nvPr>
        </p:nvSpPr>
        <p:spPr/>
        <p:txBody>
          <a:bodyPr/>
          <a:lstStyle/>
          <a:p>
            <a:r>
              <a:rPr lang="en-US" dirty="0" smtClean="0"/>
              <a:t>Ezekiel </a:t>
            </a:r>
            <a:r>
              <a:rPr lang="en-US" dirty="0"/>
              <a:t>enriched and established English poetry in India. His modernist innovations and techniques enlarged the scope of Indian English literature, moving it beyond purely spiritual and orientalist themes, to include a wider range of concerns and interests. including mundane familial events, individual angst and skeptical societal introspection.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Indian Poet</a:t>
            </a:r>
          </a:p>
        </p:txBody>
      </p:sp>
      <p:sp>
        <p:nvSpPr>
          <p:cNvPr id="3" name="Content Placeholder 2"/>
          <p:cNvSpPr>
            <a:spLocks noGrp="1"/>
          </p:cNvSpPr>
          <p:nvPr>
            <p:ph idx="1"/>
          </p:nvPr>
        </p:nvSpPr>
        <p:spPr/>
        <p:txBody>
          <a:bodyPr/>
          <a:lstStyle/>
          <a:p>
            <a:r>
              <a:rPr lang="en-US" dirty="0" smtClean="0"/>
              <a:t>Ezekiel's </a:t>
            </a:r>
            <a:r>
              <a:rPr lang="en-US" dirty="0"/>
              <a:t>poetry shows the effective use of English Language, which is spoken and written in India. The English language as </a:t>
            </a:r>
            <a:r>
              <a:rPr lang="en-US" dirty="0" err="1"/>
              <a:t>moulded</a:t>
            </a:r>
            <a:r>
              <a:rPr lang="en-US" dirty="0"/>
              <a:t> in India has a </a:t>
            </a:r>
            <a:r>
              <a:rPr lang="en-US" dirty="0" err="1"/>
              <a:t>flavour</a:t>
            </a:r>
            <a:r>
              <a:rPr lang="en-US" dirty="0"/>
              <a:t> of its own, and in the poetry of </a:t>
            </a:r>
            <a:r>
              <a:rPr lang="en-US" dirty="0" err="1"/>
              <a:t>Nissim</a:t>
            </a:r>
            <a:r>
              <a:rPr lang="en-US" dirty="0"/>
              <a:t> Ezekiel it is present in all its strength and weakness.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Free Verse </a:t>
            </a:r>
          </a:p>
        </p:txBody>
      </p:sp>
      <p:sp>
        <p:nvSpPr>
          <p:cNvPr id="3" name="Content Placeholder 2"/>
          <p:cNvSpPr>
            <a:spLocks noGrp="1"/>
          </p:cNvSpPr>
          <p:nvPr>
            <p:ph idx="1"/>
          </p:nvPr>
        </p:nvSpPr>
        <p:spPr/>
        <p:txBody>
          <a:bodyPr/>
          <a:lstStyle/>
          <a:p>
            <a:r>
              <a:rPr lang="en-US" dirty="0" err="1" smtClean="0"/>
              <a:t>Nissim</a:t>
            </a:r>
            <a:r>
              <a:rPr lang="en-US" dirty="0" smtClean="0"/>
              <a:t> </a:t>
            </a:r>
            <a:r>
              <a:rPr lang="en-US" dirty="0"/>
              <a:t>Ezekiel was a master of free verse, which is characterized by the matching of rhythm with theme and emotion. He has mirrored his views on fellow beings, society and the problems of common man in his free verse. He was awarded the </a:t>
            </a:r>
            <a:r>
              <a:rPr lang="en-US" dirty="0" err="1"/>
              <a:t>Sahitya</a:t>
            </a:r>
            <a:r>
              <a:rPr lang="en-US" dirty="0"/>
              <a:t> </a:t>
            </a:r>
            <a:r>
              <a:rPr lang="en-US" dirty="0" err="1"/>
              <a:t>Akademi</a:t>
            </a:r>
            <a:r>
              <a:rPr lang="en-US" dirty="0"/>
              <a:t> Award in 1983 for his Poetry collection, "Latter Day Psalms".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Enterprise: A </a:t>
            </a:r>
            <a:r>
              <a:rPr lang="en-US" dirty="0"/>
              <a:t>W</a:t>
            </a:r>
            <a:r>
              <a:rPr lang="en-US" dirty="0" smtClean="0"/>
              <a:t>onderful Creation</a:t>
            </a:r>
            <a:endParaRPr lang="en-US" dirty="0"/>
          </a:p>
        </p:txBody>
      </p:sp>
      <p:sp>
        <p:nvSpPr>
          <p:cNvPr id="3" name="Content Placeholder 2"/>
          <p:cNvSpPr>
            <a:spLocks noGrp="1"/>
          </p:cNvSpPr>
          <p:nvPr>
            <p:ph idx="1"/>
          </p:nvPr>
        </p:nvSpPr>
        <p:spPr/>
        <p:txBody>
          <a:bodyPr/>
          <a:lstStyle/>
          <a:p>
            <a:r>
              <a:rPr lang="en-US" dirty="0" err="1" smtClean="0"/>
              <a:t>Nissim</a:t>
            </a:r>
            <a:r>
              <a:rPr lang="en-US" dirty="0" smtClean="0"/>
              <a:t> </a:t>
            </a:r>
            <a:r>
              <a:rPr lang="en-US" dirty="0"/>
              <a:t>Ezekiel's poem "Enterprise" describes a metaphorical journey toward a specific goal. The travelers on this journey begin in a real physical place, à desert, and argue about how to cross this challenging landscape. The journey of "Enterprise" is a metaphor for life and our focus on the destination as the only means for our goals.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a:t>
            </a:r>
            <a:endParaRPr lang="en-US" dirty="0"/>
          </a:p>
        </p:txBody>
      </p:sp>
      <p:sp>
        <p:nvSpPr>
          <p:cNvPr id="3" name="Content Placeholder 2"/>
          <p:cNvSpPr>
            <a:spLocks noGrp="1"/>
          </p:cNvSpPr>
          <p:nvPr>
            <p:ph idx="1"/>
          </p:nvPr>
        </p:nvSpPr>
        <p:spPr/>
        <p:txBody>
          <a:bodyPr/>
          <a:lstStyle/>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47</TotalTime>
  <Words>338</Words>
  <Application>Microsoft Office PowerPoint</Application>
  <PresentationFormat>Custom</PresentationFormat>
  <Paragraphs>15</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Nissim Ezekiel’s Poetry</vt:lpstr>
      <vt:lpstr>Nissim Ezekiel</vt:lpstr>
      <vt:lpstr>His Contributions </vt:lpstr>
      <vt:lpstr>An Indian Poet</vt:lpstr>
      <vt:lpstr>Free Verse </vt:lpstr>
      <vt:lpstr>Enterprise: A Wonderful Creation</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918894478278</dc:creator>
  <cp:lastModifiedBy>Arun</cp:lastModifiedBy>
  <cp:revision>7</cp:revision>
  <dcterms:created xsi:type="dcterms:W3CDTF">2022-07-19T15:33:00Z</dcterms:created>
  <dcterms:modified xsi:type="dcterms:W3CDTF">2022-07-22T18:20:02Z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2DCE6788D4D34191A4319A81741A3B88</vt:lpwstr>
  </property>
  <property fmtid="{D5CDD505-2E9C-101B-9397-08002B2CF9AE}" pid="3" name="KSOProductBuildVer">
    <vt:lpwstr>1033-11.2.0.11191</vt:lpwstr>
  </property>
</Properties>
</file>